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gif" ContentType="image/gif"/>
  <Override PartName="/docProps/app.xml" ContentType="application/vnd.openxmlformats-officedocument.extended-properties+xml"/>
  <Override PartName="/docProps/core.xml" ContentType="application/vnd.openxmlformats-package.core-propertie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ko-KR"/>
    </a:defPPr>
    <a:lvl1pPr algn="l" marL="0" indent="0" defTabSz="914400">
      <a:buNone/>
      <a:defRPr lang="ko-KR" smtClean="0" sz="1800" baseline="0">
        <a:solidFill>
          <a:srgbClr val="000000"/>
        </a:solidFill>
        <a:latin typeface="+mn-lt"/>
        <a:ea typeface="+mn-ea"/>
      </a:defRPr>
    </a:lvl1pPr>
    <a:lvl2pPr lvl="1" marL="457200" indent="0" defTabSz="914400">
      <a:defRPr lang="ko-KR" smtClean="0"/>
    </a:lvl2pPr>
    <a:lvl3pPr lvl="2" marL="914400" indent="0" defTabSz="914400">
      <a:defRPr lang="ko-KR" smtClean="0"/>
    </a:lvl3pPr>
    <a:lvl4pPr lvl="3" marL="1371600" indent="0" defTabSz="914400">
      <a:defRPr lang="ko-KR" smtClean="0"/>
    </a:lvl4pPr>
    <a:lvl5pPr lvl="4" marL="1828800" indent="0" defTabSz="914400">
      <a:defRPr lang="ko-KR" smtClean="0"/>
    </a:lvl5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showOutlineIcons="0">
    <p:restoredLeft sz="15620"/>
    <p:restoredTop sz="94660"/>
  </p:normalViewPr>
  <p:slideViewPr>
    <p:cSldViewPr snapToGrid="1" snapToObjects="1">
      <p:cViewPr varScale="1">
        <p:scale>
          <a:sx n="51" d="100"/>
          <a:sy n="51" d="100"/>
        </p:scale>
        <p:origin x="-660" y="-84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slideMaster" Target="slideMasters/slideMaster1.xml"></Relationship><Relationship Id="rId2" Type="http://schemas.openxmlformats.org/officeDocument/2006/relationships/slide" Target="slides/slide1.xml"></Relationship><Relationship Id="rId3" Type="http://schemas.openxmlformats.org/officeDocument/2006/relationships/slide" Target="slides/slide2.xml"></Relationship><Relationship Id="rId4" Type="http://schemas.openxmlformats.org/officeDocument/2006/relationships/slide" Target="slides/slide3.xml"></Relationship><Relationship Id="rId5" Type="http://schemas.openxmlformats.org/officeDocument/2006/relationships/slide" Target="slides/slide4.xml"></Relationship><Relationship Id="rId6" Type="http://schemas.openxmlformats.org/officeDocument/2006/relationships/slide" Target="slides/slide5.xml"></Relationship><Relationship Id="rId7" Type="http://schemas.openxmlformats.org/officeDocument/2006/relationships/slide" Target="slides/slide6.xml"></Relationship><Relationship Id="rId8" Type="http://schemas.openxmlformats.org/officeDocument/2006/relationships/slide" Target="slides/slide7.xml"></Relationship><Relationship Id="rId9" Type="http://schemas.openxmlformats.org/officeDocument/2006/relationships/theme" Target="theme/theme1.xml"></Relationship><Relationship Id="rId10" Type="http://schemas.openxmlformats.org/officeDocument/2006/relationships/presProps" Target="presProps.xml"></Relationship><Relationship Id="rId11" Type="http://schemas.openxmlformats.org/officeDocument/2006/relationships/viewProps" Target="viewProps.xml"></Relationship><Relationship Id="rId12" Type="http://schemas.openxmlformats.org/officeDocument/2006/relationships/tableStyles" Target="tableStyles.xml"></Relationship></Relationships>
</file>

<file path=ppt/media/fImage16303187218467.gif>
</file>

<file path=ppt/media/fImage444027226334.jpeg>
</file>

<file path=ppt/media/fImage525837236500.jpeg>
</file>

<file path=ppt/media/fImage537927249169.jpeg>
</file>

<file path=ppt/media/fImage616012772041.gif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>
            <a:spLocks/>
          </p:cNvSpPr>
          <p:nvPr/>
        </p:nvSpPr>
        <p:spPr>
          <a:xfrm rot="0">
            <a:off x="0" y="0"/>
            <a:ext cx="12192635" cy="4365625"/>
          </a:xfrm>
          <a:prstGeom prst="roundRect">
            <a:avLst>
              <a:gd name="adj" fmla="val 0"/>
            </a:avLst>
          </a:prstGeom>
          <a:pattFill prst="dkUpDiag">
            <a:fgClr>
              <a:schemeClr val="tx2">
                <a:lumMod val="60000"/>
                <a:lumOff val="40000"/>
              </a:schemeClr>
            </a:fgClr>
            <a:bgClr>
              <a:schemeClr val="accent1">
                <a:lumMod val="75000"/>
              </a:schemeClr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lt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직사각형 9"/>
          <p:cNvSpPr>
            <a:spLocks/>
          </p:cNvSpPr>
          <p:nvPr/>
        </p:nvSpPr>
        <p:spPr>
          <a:xfrm rot="0">
            <a:off x="0" y="6237605"/>
            <a:ext cx="12192635" cy="621030"/>
          </a:xfrm>
          <a:prstGeom prst="rect"/>
          <a:pattFill prst="dkUpDiag">
            <a:fgClr>
              <a:schemeClr val="bg1">
                <a:lumMod val="75000"/>
              </a:schemeClr>
            </a:fgClr>
            <a:bgClr>
              <a:schemeClr val="bg1">
                <a:lumMod val="65000"/>
              </a:schemeClr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914400" y="2130425"/>
            <a:ext cx="10363835" cy="147066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bg1"/>
                </a:solidFill>
                <a:latin typeface="굴림" charset="0"/>
                <a:ea typeface="굴림" charset="0"/>
              </a:rPr>
              <a:t>제목을 입력하십시오</a:t>
            </a:r>
            <a:endParaRPr lang="ko-KR" altLang="en-US" sz="4400" cap="none" dirty="0" smtClean="0" b="0" strike="noStrike">
              <a:solidFill>
                <a:schemeClr val="bg1"/>
              </a:solidFill>
              <a:latin typeface="굴림" charset="0"/>
              <a:ea typeface="굴림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828800" y="4653280"/>
            <a:ext cx="8535035" cy="13690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solidFill>
                  <a:schemeClr val="tx1">
                    <a:tint val="75000"/>
                  </a:schemeClr>
                </a:solidFill>
                <a:latin typeface="굴림" charset="0"/>
                <a:ea typeface="굴림" charset="0"/>
              </a:rPr>
              <a:t>부제목을 입력하십시오</a:t>
            </a:r>
            <a:endParaRPr lang="ko-KR" altLang="en-US" sz="3200" cap="none" dirty="0" smtClean="0" b="0" strike="noStrike">
              <a:solidFill>
                <a:schemeClr val="tx1">
                  <a:tint val="75000"/>
                </a:schemeClr>
              </a:solidFill>
              <a:latin typeface="굴림" charset="0"/>
              <a:ea typeface="굴림" charset="0"/>
            </a:endParaRP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/>
          <p:cNvSpPr txBox="1">
            <a:spLocks/>
          </p:cNvSpPr>
          <p:nvPr>
            <p:ph type="ctrTitle"/>
          </p:nvPr>
        </p:nvSpPr>
        <p:spPr>
          <a:xfrm rot="0">
            <a:off x="914400" y="2130425"/>
            <a:ext cx="7870825" cy="147066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bg1"/>
                </a:solidFill>
                <a:latin typeface="굴림" charset="0"/>
                <a:ea typeface="굴림" charset="0"/>
              </a:rPr>
              <a:t>제목을 입력하십시오</a:t>
            </a:r>
            <a:endParaRPr lang="ko-KR" altLang="en-US" sz="4400" cap="none" dirty="0" smtClean="0" b="0" strike="noStrike">
              <a:solidFill>
                <a:schemeClr val="bg1"/>
              </a:solidFill>
              <a:latin typeface="굴림" charset="0"/>
              <a:ea typeface="굴림" charset="0"/>
            </a:endParaRPr>
          </a:p>
        </p:txBody>
      </p:sp>
      <p:sp>
        <p:nvSpPr>
          <p:cNvPr id="12" name="부제목 2"/>
          <p:cNvSpPr txBox="1">
            <a:spLocks/>
          </p:cNvSpPr>
          <p:nvPr>
            <p:ph type="subTitle" idx="1"/>
          </p:nvPr>
        </p:nvSpPr>
        <p:spPr>
          <a:xfrm rot="0">
            <a:off x="9550400" y="2132965"/>
            <a:ext cx="2654935" cy="151257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6DAF1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chemeClr val="tx2">
                    <a:lumMod val="20000"/>
                    <a:lumOff val="80000"/>
                  </a:schemeClr>
                </a:solidFill>
                <a:latin typeface="굴림" charset="0"/>
                <a:ea typeface="굴림" charset="0"/>
              </a:rPr>
              <a:t>부제목을 입력하십시오</a:t>
            </a:r>
            <a:endParaRPr lang="ko-KR" altLang="en-US" sz="2400" cap="none" dirty="0" smtClean="0" b="0" strike="noStrike">
              <a:solidFill>
                <a:schemeClr val="tx2">
                  <a:lumMod val="20000"/>
                  <a:lumOff val="80000"/>
                </a:schemeClr>
              </a:solidFill>
              <a:latin typeface="굴림" charset="0"/>
              <a:ea typeface="굴림" charset="0"/>
            </a:endParaRP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굴림" charset="0"/>
                <a:ea typeface="굴림" charset="0"/>
              </a:rPr>
              <a:t>제목을 입력하십시오</a:t>
            </a:r>
            <a:endParaRPr lang="ko-KR" altLang="en-US" sz="44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3200" cap="none" dirty="0" smtClean="0" b="0" strike="noStrike">
              <a:latin typeface="굴림" charset="0"/>
              <a:ea typeface="굴림" charset="0"/>
            </a:endParaRPr>
          </a:p>
          <a:p>
            <a:pPr marL="742950" indent="-28575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cap="none" dirty="0" smtClean="0" b="0" strike="noStrike">
                <a:latin typeface="굴림" charset="0"/>
                <a:ea typeface="굴림" charset="0"/>
              </a:rPr>
              <a:t>둘째 수준</a:t>
            </a:r>
            <a:endParaRPr lang="ko-KR" altLang="en-US" sz="2800" cap="none" dirty="0" smtClean="0" b="0" strike="noStrike">
              <a:latin typeface="굴림" charset="0"/>
              <a:ea typeface="굴림" charset="0"/>
            </a:endParaRPr>
          </a:p>
          <a:p>
            <a:pPr marL="1143000" indent="-2286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굴림" charset="0"/>
                <a:ea typeface="굴림" charset="0"/>
              </a:rPr>
              <a:t>셋째 수준</a:t>
            </a:r>
            <a:endParaRPr lang="ko-KR" altLang="en-US" sz="2400" cap="none" dirty="0" smtClean="0" b="0" strike="noStrike">
              <a:latin typeface="굴림" charset="0"/>
              <a:ea typeface="굴림" charset="0"/>
            </a:endParaRPr>
          </a:p>
          <a:p>
            <a:pPr marL="16002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넷째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  <a:p>
            <a:pPr marL="20574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다섯째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굴림" charset="0"/>
                <a:ea typeface="굴림" charset="0"/>
              </a:rPr>
              <a:t>제목을 입력하십시오</a:t>
            </a:r>
            <a:endParaRPr lang="ko-KR" altLang="en-US" sz="44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sz="half" idx="1"/>
          </p:nvPr>
        </p:nvSpPr>
        <p:spPr>
          <a:xfrm rot="0">
            <a:off x="609600" y="1600200"/>
            <a:ext cx="5385435" cy="45269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2800" cap="none" dirty="0" smtClean="0" b="0" strike="noStrike">
              <a:latin typeface="굴림" charset="0"/>
              <a:ea typeface="굴림" charset="0"/>
            </a:endParaRPr>
          </a:p>
          <a:p>
            <a:pPr marL="742950" indent="-28575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cap="none" dirty="0" smtClean="0" b="0" strike="noStrike">
                <a:latin typeface="굴림" charset="0"/>
                <a:ea typeface="굴림" charset="0"/>
              </a:rPr>
              <a:t>둘째 수준</a:t>
            </a:r>
            <a:endParaRPr lang="ko-KR" altLang="en-US" sz="2400" cap="none" dirty="0" smtClean="0" b="0" strike="noStrike">
              <a:latin typeface="굴림" charset="0"/>
              <a:ea typeface="굴림" charset="0"/>
            </a:endParaRPr>
          </a:p>
          <a:p>
            <a:pPr marL="11430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셋째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  <a:p>
            <a:pPr marL="16002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cap="none" dirty="0" smtClean="0" b="0" strike="noStrike">
                <a:latin typeface="굴림" charset="0"/>
                <a:ea typeface="굴림" charset="0"/>
              </a:rPr>
              <a:t>넷째 수준</a:t>
            </a:r>
            <a:endParaRPr lang="ko-KR" altLang="en-US" sz="1800" cap="none" dirty="0" smtClean="0" b="0" strike="noStrike">
              <a:latin typeface="굴림" charset="0"/>
              <a:ea typeface="굴림" charset="0"/>
            </a:endParaRPr>
          </a:p>
          <a:p>
            <a:pPr marL="20574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cap="none" dirty="0" smtClean="0" b="0" strike="noStrike">
                <a:latin typeface="굴림" charset="0"/>
                <a:ea typeface="굴림" charset="0"/>
              </a:rPr>
              <a:t>다섯째 수준</a:t>
            </a:r>
            <a:endParaRPr lang="ko-KR" altLang="en-US" sz="18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4" name="내용 개체 틀 3"/>
          <p:cNvSpPr txBox="1">
            <a:spLocks/>
          </p:cNvSpPr>
          <p:nvPr>
            <p:ph type="obj" sz="half" idx="2"/>
          </p:nvPr>
        </p:nvSpPr>
        <p:spPr>
          <a:xfrm rot="0">
            <a:off x="6197600" y="1600200"/>
            <a:ext cx="5385435" cy="45269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2800" cap="none" dirty="0" smtClean="0" b="0" strike="noStrike">
              <a:latin typeface="굴림" charset="0"/>
              <a:ea typeface="굴림" charset="0"/>
            </a:endParaRPr>
          </a:p>
          <a:p>
            <a:pPr marL="742950" indent="-28575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cap="none" dirty="0" smtClean="0" b="0" strike="noStrike">
                <a:latin typeface="굴림" charset="0"/>
                <a:ea typeface="굴림" charset="0"/>
              </a:rPr>
              <a:t>둘째 수준</a:t>
            </a:r>
            <a:endParaRPr lang="ko-KR" altLang="en-US" sz="2400" cap="none" dirty="0" smtClean="0" b="0" strike="noStrike">
              <a:latin typeface="굴림" charset="0"/>
              <a:ea typeface="굴림" charset="0"/>
            </a:endParaRPr>
          </a:p>
          <a:p>
            <a:pPr marL="11430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셋째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  <a:p>
            <a:pPr marL="16002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cap="none" dirty="0" smtClean="0" b="0" strike="noStrike">
                <a:latin typeface="굴림" charset="0"/>
                <a:ea typeface="굴림" charset="0"/>
              </a:rPr>
              <a:t>넷째 수준</a:t>
            </a:r>
            <a:endParaRPr lang="ko-KR" altLang="en-US" sz="1800" cap="none" dirty="0" smtClean="0" b="0" strike="noStrike">
              <a:latin typeface="굴림" charset="0"/>
              <a:ea typeface="굴림" charset="0"/>
            </a:endParaRPr>
          </a:p>
          <a:p>
            <a:pPr marL="20574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cap="none" dirty="0" smtClean="0" b="0" strike="noStrike">
                <a:latin typeface="굴림" charset="0"/>
                <a:ea typeface="굴림" charset="0"/>
              </a:rPr>
              <a:t>다섯째 수준</a:t>
            </a:r>
            <a:endParaRPr lang="ko-KR" altLang="en-US" sz="18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굴림" charset="0"/>
                <a:ea typeface="굴림" charset="0"/>
              </a:rPr>
              <a:t>제목을 입력하십시오</a:t>
            </a:r>
            <a:endParaRPr lang="ko-KR" altLang="en-US" sz="44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535430"/>
            <a:ext cx="5387340" cy="64008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2400" cap="none" dirty="0" smtClean="0" b="1" strike="noStrike">
              <a:latin typeface="굴림" charset="0"/>
              <a:ea typeface="굴림" charset="0"/>
            </a:endParaRPr>
          </a:p>
        </p:txBody>
      </p:sp>
      <p:sp>
        <p:nvSpPr>
          <p:cNvPr id="4" name="내용 개체 틀 3"/>
          <p:cNvSpPr txBox="1">
            <a:spLocks/>
          </p:cNvSpPr>
          <p:nvPr>
            <p:ph type="obj" sz="half" idx="2"/>
          </p:nvPr>
        </p:nvSpPr>
        <p:spPr>
          <a:xfrm rot="0">
            <a:off x="609600" y="2174875"/>
            <a:ext cx="5387340" cy="3952239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2400" cap="none" dirty="0" smtClean="0" b="0" strike="noStrike">
              <a:latin typeface="굴림" charset="0"/>
              <a:ea typeface="굴림" charset="0"/>
            </a:endParaRPr>
          </a:p>
          <a:p>
            <a:pPr marL="742950" indent="-28575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둘째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  <a:p>
            <a:pPr marL="11430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굴림" charset="0"/>
                <a:ea typeface="굴림" charset="0"/>
              </a:rPr>
              <a:t>셋째 수준</a:t>
            </a:r>
            <a:endParaRPr lang="ko-KR" altLang="en-US" sz="1800" cap="none" dirty="0" smtClean="0" b="0" strike="noStrike">
              <a:latin typeface="굴림" charset="0"/>
              <a:ea typeface="굴림" charset="0"/>
            </a:endParaRPr>
          </a:p>
          <a:p>
            <a:pPr marL="16002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cap="none" dirty="0" smtClean="0" b="0" strike="noStrike">
                <a:latin typeface="굴림" charset="0"/>
                <a:ea typeface="굴림" charset="0"/>
              </a:rPr>
              <a:t>넷째 수준</a:t>
            </a:r>
            <a:endParaRPr lang="ko-KR" altLang="en-US" sz="1600" cap="none" dirty="0" smtClean="0" b="0" strike="noStrike">
              <a:latin typeface="굴림" charset="0"/>
              <a:ea typeface="굴림" charset="0"/>
            </a:endParaRPr>
          </a:p>
          <a:p>
            <a:pPr marL="20574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cap="none" dirty="0" smtClean="0" b="0" strike="noStrike">
                <a:latin typeface="굴림" charset="0"/>
                <a:ea typeface="굴림" charset="0"/>
              </a:rPr>
              <a:t>다섯째 수준</a:t>
            </a:r>
            <a:endParaRPr lang="ko-KR" altLang="en-US" sz="16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5" name="텍스트 개체 틀 4"/>
          <p:cNvSpPr txBox="1">
            <a:spLocks/>
          </p:cNvSpPr>
          <p:nvPr>
            <p:ph type="body" sz="quarter" idx="3"/>
          </p:nvPr>
        </p:nvSpPr>
        <p:spPr>
          <a:xfrm rot="0">
            <a:off x="6193155" y="1535430"/>
            <a:ext cx="5389880" cy="64008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2400" cap="none" dirty="0" smtClean="0" b="1" strike="noStrike">
              <a:latin typeface="굴림" charset="0"/>
              <a:ea typeface="굴림" charset="0"/>
            </a:endParaRPr>
          </a:p>
        </p:txBody>
      </p:sp>
      <p:sp>
        <p:nvSpPr>
          <p:cNvPr id="6" name="내용 개체 틀 5"/>
          <p:cNvSpPr txBox="1">
            <a:spLocks/>
          </p:cNvSpPr>
          <p:nvPr>
            <p:ph type="obj" sz="quarter" idx="4"/>
          </p:nvPr>
        </p:nvSpPr>
        <p:spPr>
          <a:xfrm rot="0">
            <a:off x="6193155" y="2174875"/>
            <a:ext cx="5389880" cy="3952239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2400" cap="none" dirty="0" smtClean="0" b="0" strike="noStrike">
              <a:latin typeface="굴림" charset="0"/>
              <a:ea typeface="굴림" charset="0"/>
            </a:endParaRPr>
          </a:p>
          <a:p>
            <a:pPr marL="742950" indent="-28575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둘째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  <a:p>
            <a:pPr marL="11430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굴림" charset="0"/>
                <a:ea typeface="굴림" charset="0"/>
              </a:rPr>
              <a:t>셋째 수준</a:t>
            </a:r>
            <a:endParaRPr lang="ko-KR" altLang="en-US" sz="1800" cap="none" dirty="0" smtClean="0" b="0" strike="noStrike">
              <a:latin typeface="굴림" charset="0"/>
              <a:ea typeface="굴림" charset="0"/>
            </a:endParaRPr>
          </a:p>
          <a:p>
            <a:pPr marL="16002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cap="none" dirty="0" smtClean="0" b="0" strike="noStrike">
                <a:latin typeface="굴림" charset="0"/>
                <a:ea typeface="굴림" charset="0"/>
              </a:rPr>
              <a:t>넷째 수준</a:t>
            </a:r>
            <a:endParaRPr lang="ko-KR" altLang="en-US" sz="1600" cap="none" dirty="0" smtClean="0" b="0" strike="noStrike">
              <a:latin typeface="굴림" charset="0"/>
              <a:ea typeface="굴림" charset="0"/>
            </a:endParaRPr>
          </a:p>
          <a:p>
            <a:pPr marL="20574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cap="none" dirty="0" smtClean="0" b="0" strike="noStrike">
                <a:latin typeface="굴림" charset="0"/>
                <a:ea typeface="굴림" charset="0"/>
              </a:rPr>
              <a:t>다섯째 수준</a:t>
            </a:r>
            <a:endParaRPr lang="ko-KR" altLang="en-US" sz="16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7" name="날짜 개체 틀 6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바닥글 개체 틀 7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슬라이드 번호 개체 틀 8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굴림" charset="0"/>
                <a:ea typeface="굴림" charset="0"/>
              </a:rPr>
              <a:t>제목을 입력하십시오</a:t>
            </a:r>
            <a:endParaRPr lang="ko-KR" altLang="en-US" sz="44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3" name="날짜 개체 틀 2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4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바닥글 개체 틀 2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3050"/>
            <a:ext cx="4011930" cy="116268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 strike="noStrike">
                <a:latin typeface="굴림" charset="0"/>
                <a:ea typeface="굴림" charset="0"/>
              </a:rPr>
              <a:t>제목을 입력하십시오</a:t>
            </a:r>
            <a:endParaRPr lang="ko-KR" altLang="en-US" sz="2000" cap="none" dirty="0" smtClean="0" b="1" strike="noStrike">
              <a:latin typeface="굴림" charset="0"/>
              <a:ea typeface="굴림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766945" y="273050"/>
            <a:ext cx="6816090" cy="585406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3200" cap="none" dirty="0" smtClean="0" b="0" strike="noStrike">
              <a:latin typeface="굴림" charset="0"/>
              <a:ea typeface="굴림" charset="0"/>
            </a:endParaRPr>
          </a:p>
          <a:p>
            <a:pPr marL="742950" indent="-28575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cap="none" dirty="0" smtClean="0" b="0" strike="noStrike">
                <a:latin typeface="굴림" charset="0"/>
                <a:ea typeface="굴림" charset="0"/>
              </a:rPr>
              <a:t>둘째 수준</a:t>
            </a:r>
            <a:endParaRPr lang="ko-KR" altLang="en-US" sz="2800" cap="none" dirty="0" smtClean="0" b="0" strike="noStrike">
              <a:latin typeface="굴림" charset="0"/>
              <a:ea typeface="굴림" charset="0"/>
            </a:endParaRPr>
          </a:p>
          <a:p>
            <a:pPr marL="1143000" indent="-2286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굴림" charset="0"/>
                <a:ea typeface="굴림" charset="0"/>
              </a:rPr>
              <a:t>셋째 수준</a:t>
            </a:r>
            <a:endParaRPr lang="ko-KR" altLang="en-US" sz="2400" cap="none" dirty="0" smtClean="0" b="0" strike="noStrike">
              <a:latin typeface="굴림" charset="0"/>
              <a:ea typeface="굴림" charset="0"/>
            </a:endParaRPr>
          </a:p>
          <a:p>
            <a:pPr marL="16002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넷째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  <a:p>
            <a:pPr marL="20574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다섯째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body" sz="half" idx="2"/>
          </p:nvPr>
        </p:nvSpPr>
        <p:spPr>
          <a:xfrm rot="0">
            <a:off x="609600" y="1435100"/>
            <a:ext cx="4011930" cy="46920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14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2389505" y="4800600"/>
            <a:ext cx="7315835" cy="56769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 strike="noStrike">
                <a:latin typeface="굴림" charset="0"/>
                <a:ea typeface="굴림" charset="0"/>
              </a:rPr>
              <a:t>제목을 입력하십시오</a:t>
            </a:r>
            <a:endParaRPr lang="ko-KR" altLang="en-US" sz="2000" cap="none" dirty="0" smtClean="0" b="1" strike="noStrike">
              <a:latin typeface="굴림" charset="0"/>
              <a:ea typeface="굴림" charset="0"/>
            </a:endParaRPr>
          </a:p>
        </p:txBody>
      </p:sp>
      <p:sp>
        <p:nvSpPr>
          <p:cNvPr id="3" name="그림 개체 틀 2"/>
          <p:cNvSpPr txBox="1">
            <a:spLocks/>
          </p:cNvSpPr>
          <p:nvPr>
            <p:ph type="pic" idx="1"/>
          </p:nvPr>
        </p:nvSpPr>
        <p:spPr>
          <a:xfrm rot="0">
            <a:off x="2389505" y="612775"/>
            <a:ext cx="7315835" cy="411543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그림을 추가하려면 아이콘을 클릭하세요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body" sz="half" idx="2"/>
          </p:nvPr>
        </p:nvSpPr>
        <p:spPr>
          <a:xfrm rot="0">
            <a:off x="2389505" y="5367655"/>
            <a:ext cx="7315835" cy="8051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14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굴림" charset="0"/>
                <a:ea typeface="굴림" charset="0"/>
              </a:rPr>
              <a:t>제목을 입력하십시오</a:t>
            </a:r>
            <a:endParaRPr lang="ko-KR" altLang="en-US" sz="44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텍스트를 입력하십시오</a:t>
            </a:r>
            <a:endParaRPr lang="ko-KR" altLang="en-US" sz="3200" cap="none" dirty="0" smtClean="0" b="0" strike="noStrike">
              <a:latin typeface="굴림" charset="0"/>
              <a:ea typeface="굴림" charset="0"/>
            </a:endParaRPr>
          </a:p>
          <a:p>
            <a:pPr marL="742950" indent="-28575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cap="none" dirty="0" smtClean="0" b="0" strike="noStrike">
                <a:latin typeface="굴림" charset="0"/>
                <a:ea typeface="굴림" charset="0"/>
              </a:rPr>
              <a:t>둘째 수준</a:t>
            </a:r>
            <a:endParaRPr lang="ko-KR" altLang="en-US" sz="2800" cap="none" dirty="0" smtClean="0" b="0" strike="noStrike">
              <a:latin typeface="굴림" charset="0"/>
              <a:ea typeface="굴림" charset="0"/>
            </a:endParaRPr>
          </a:p>
          <a:p>
            <a:pPr marL="1143000" indent="-2286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굴림" charset="0"/>
                <a:ea typeface="굴림" charset="0"/>
              </a:rPr>
              <a:t>셋째 수준</a:t>
            </a:r>
            <a:endParaRPr lang="ko-KR" altLang="en-US" sz="2400" cap="none" dirty="0" smtClean="0" b="0" strike="noStrike">
              <a:latin typeface="굴림" charset="0"/>
              <a:ea typeface="굴림" charset="0"/>
            </a:endParaRPr>
          </a:p>
          <a:p>
            <a:pPr marL="16002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넷째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  <a:p>
            <a:pPr marL="20574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다섯째 수준</a:t>
            </a:r>
            <a:endParaRPr lang="ko-KR" altLang="en-US" sz="20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>
            <a:spLocks/>
          </p:cNvSpPr>
          <p:nvPr/>
        </p:nvSpPr>
        <p:spPr>
          <a:xfrm rot="0">
            <a:off x="0" y="0"/>
            <a:ext cx="12192635" cy="1557655"/>
          </a:xfrm>
          <a:prstGeom prst="roundRect">
            <a:avLst>
              <a:gd name="adj" fmla="val 0"/>
            </a:avLst>
          </a:prstGeom>
          <a:pattFill prst="dkUpDiag">
            <a:fgClr>
              <a:schemeClr val="tx2">
                <a:lumMod val="60000"/>
                <a:lumOff val="40000"/>
              </a:schemeClr>
            </a:fgClr>
            <a:bgClr>
              <a:schemeClr val="accent1">
                <a:lumMod val="75000"/>
              </a:schemeClr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lt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직사각형 9"/>
          <p:cNvSpPr>
            <a:spLocks/>
          </p:cNvSpPr>
          <p:nvPr/>
        </p:nvSpPr>
        <p:spPr>
          <a:xfrm rot="0">
            <a:off x="0" y="6237605"/>
            <a:ext cx="12192635" cy="621030"/>
          </a:xfrm>
          <a:prstGeom prst="rect"/>
          <a:pattFill prst="dkUpDiag">
            <a:fgClr>
              <a:schemeClr val="bg1">
                <a:lumMod val="75000"/>
              </a:schemeClr>
            </a:fgClr>
            <a:bgClr>
              <a:schemeClr val="bg1">
                <a:lumMod val="65000"/>
              </a:schemeClr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" name="제목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마스터 부제목 스타일 편집</a:t>
            </a:r>
          </a:p>
          <a:p>
            <a:pPr marL="742950" indent="-28575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cap="none" dirty="0" smtClean="0" b="0" strike="noStrike">
                <a:latin typeface="굴림" charset="0"/>
                <a:ea typeface="굴림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굴림" charset="0"/>
                <a:ea typeface="굴림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cap="none" dirty="0" smtClean="0" b="0" strike="noStrike">
                <a:latin typeface="굴림" charset="0"/>
                <a:ea typeface="굴림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2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9/25/2018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3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4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•"/>
        <a:defRPr lang="ko-KR" smtClean="0" sz="2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●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»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616012772041.gif"></Relationship><Relationship Id="rId3" Type="http://schemas.openxmlformats.org/officeDocument/2006/relationships/image" Target="../media/fImage16303187218467.gif"></Relationship><Relationship Id="rId4" Type="http://schemas.openxmlformats.org/officeDocument/2006/relationships/image" Target="../media/fImage444027226334.jpeg"></Relationship><Relationship Id="rId5" Type="http://schemas.openxmlformats.org/officeDocument/2006/relationships/image" Target="../media/fImage525837236500.jpeg"></Relationship><Relationship Id="rId6" Type="http://schemas.openxmlformats.org/officeDocument/2006/relationships/image" Target="../media/fImage537927249169.jpe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ctrTitle"/>
          </p:nvPr>
        </p:nvSpPr>
        <p:spPr>
          <a:xfrm rot="0">
            <a:off x="914400" y="2130425"/>
            <a:ext cx="10363835" cy="147066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bg1"/>
                </a:solidFill>
                <a:latin typeface="굴림" charset="0"/>
                <a:ea typeface="굴림" charset="0"/>
              </a:rPr>
              <a:t>2D 게임프로그래밍 기획 발표</a:t>
            </a:r>
            <a:endParaRPr lang="ko-KR" altLang="en-US" sz="4400" cap="none" dirty="0" smtClean="0" b="0" strike="noStrike">
              <a:solidFill>
                <a:schemeClr val="bg1"/>
              </a:solidFill>
              <a:latin typeface="굴림" charset="0"/>
              <a:ea typeface="굴림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828800" y="4653280"/>
            <a:ext cx="8535035" cy="136906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solidFill>
                  <a:schemeClr val="tx1">
                    <a:tint val="75000"/>
                  </a:schemeClr>
                </a:solidFill>
                <a:latin typeface="굴림" charset="0"/>
                <a:ea typeface="굴림" charset="0"/>
              </a:rPr>
              <a:t>2D횡스크롤 액션게임</a:t>
            </a:r>
            <a:endParaRPr lang="ko-KR" altLang="en-US" sz="3200" cap="none" dirty="0" smtClean="0" b="0" strike="noStrike">
              <a:solidFill>
                <a:schemeClr val="tx1">
                  <a:tint val="75000"/>
                </a:schemeClr>
              </a:solidFill>
              <a:latin typeface="굴림" charset="0"/>
              <a:ea typeface="굴림" charset="0"/>
            </a:endParaRPr>
          </a:p>
          <a:p>
            <a:pPr marL="0" indent="0" algn="ctr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solidFill>
                  <a:schemeClr val="tx1">
                    <a:tint val="75000"/>
                  </a:schemeClr>
                </a:solidFill>
                <a:latin typeface="굴림" charset="0"/>
                <a:ea typeface="굴림" charset="0"/>
              </a:rPr>
              <a:t>(2015180055 이재원)</a:t>
            </a:r>
            <a:endParaRPr lang="ko-KR" altLang="en-US" sz="3200" cap="none" dirty="0" smtClean="0" b="0" strike="noStrike">
              <a:solidFill>
                <a:schemeClr val="tx1">
                  <a:tint val="75000"/>
                </a:schemeClr>
              </a:solidFill>
              <a:latin typeface="굴림" charset="0"/>
              <a:ea typeface="굴림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굴림" charset="0"/>
                <a:ea typeface="굴림" charset="0"/>
              </a:rPr>
              <a:t>무엇을 제작할 것인가?</a:t>
            </a:r>
            <a:endParaRPr lang="ko-KR" altLang="en-US" sz="4400" cap="none" dirty="0" smtClean="0" b="0" strike="noStrike">
              <a:latin typeface="굴림" charset="0"/>
              <a:ea typeface="굴림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어디선가 해본듯한 전형적인 2D 횡스크롤 액션게임</a:t>
            </a:r>
            <a:endParaRPr lang="ko-KR" altLang="en-US" sz="3200" cap="none" dirty="0" smtClean="0" b="0" strike="noStrike">
              <a:latin typeface="굴림" charset="0"/>
              <a:ea typeface="굴림" charset="0"/>
            </a:endParaRPr>
          </a:p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적의 공격 패턴속에서 규칙을 찾아 찬스를 만드는(록맨)</a:t>
            </a:r>
            <a:endParaRPr lang="ko-KR" altLang="en-US" sz="3200" cap="none" dirty="0" smtClean="0" b="0" strike="noStrike">
              <a:latin typeface="굴림" charset="0"/>
              <a:ea typeface="굴림" charset="0"/>
            </a:endParaRPr>
          </a:p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가벼운 조작</a:t>
            </a:r>
            <a:endParaRPr lang="ko-KR" altLang="en-US" sz="3200" cap="none" dirty="0" smtClean="0" b="0" strike="noStrike">
              <a:latin typeface="굴림" charset="0"/>
              <a:ea typeface="굴림" charset="0"/>
            </a:endParaRPr>
          </a:p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우리에게 친숙한 소재를 바탕으로 한 배경</a:t>
            </a:r>
            <a:endParaRPr lang="ko-KR" altLang="en-US" sz="3200" cap="none" dirty="0" smtClean="0" b="0" strike="noStrike">
              <a:latin typeface="굴림" charset="0"/>
              <a:ea typeface="굴림" charset="0"/>
            </a:endParaRPr>
          </a:p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한번에 클리어 불가능한 난이도</a:t>
            </a:r>
            <a:endParaRPr lang="ko-KR" altLang="en-US" sz="3200" cap="none" dirty="0" smtClean="0" b="0" strike="noStrike">
              <a:latin typeface="굴림" charset="0"/>
              <a:ea typeface="굴림" charset="0"/>
            </a:endParaRPr>
          </a:p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3200" cap="none" dirty="0" smtClean="0" b="0" strike="noStrike">
                <a:latin typeface="굴림" charset="0"/>
                <a:ea typeface="굴림" charset="0"/>
              </a:rPr>
              <a:t>약간의 캐릭터 육성요소</a:t>
            </a:r>
            <a:endParaRPr lang="ko-KR" altLang="en-US" sz="3200" cap="none" dirty="0" smtClean="0" b="0" strike="noStrike">
              <a:latin typeface="굴림" charset="0"/>
              <a:ea typeface="굴림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굴림" charset="0"/>
                <a:ea typeface="굴림" charset="0"/>
              </a:rPr>
              <a:t>개발 범위</a:t>
            </a:r>
            <a:endParaRPr lang="ko-KR" altLang="en-US" sz="4400" cap="none" dirty="0" smtClean="0" b="0" strike="noStrike">
              <a:latin typeface="굴림" charset="0"/>
              <a:ea typeface="굴림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ph type="obj" idx="1"/>
          </p:nvPr>
        </p:nvGraphicFramePr>
        <p:xfrm>
          <a:off x="609600" y="1600200"/>
          <a:ext cx="10972800" cy="4814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1315"/>
                <a:gridCol w="8071485"/>
              </a:tblGrid>
              <a:tr h="432435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내용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개발범위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32435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오브젝트 컨트롤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키보드 입력에 따른 </a:t>
                      </a: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상(점프), 하(중력), 좌, 우 와 같은 4방향 움직임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rgbClr val="FFFF00"/>
                    </a:solidFill>
                  </a:tcPr>
                </a:tc>
              </a:tr>
              <a:tr h="432435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충돌처리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키보드 입력에 따른 플레이어 및 보스 오브젝트의 공격모션 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rgbClr val="FFFF00"/>
                    </a:solidFill>
                  </a:tcPr>
                </a:tc>
              </a:tr>
              <a:tr h="92456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보스 공격 패턴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적의 공격패턴 디자인(각 보스별 최소 3패턴 이상)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적의 공격은 유도, 무유도로 나뉨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AI는 플레이어의 좌표를 상시 인지하고 있음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32435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백그라운드 이동(씬 변경)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부드러운 백그라운드 이동, 씬 체인지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64770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난이도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특별히 상, 중, 하 와 같은 난이도 선택은 제공하지 않음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보스별 패턴에 따라 체감하는 난이도를 다르게함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64770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게임 기능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플레이어 및 보스의 HP바 UI제공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피격, 혹은 충돌시 화면흔들림(추가기능)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32435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애니메이션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플레이어 및 보스, 보스 공격패턴의 애니메이션 제작(각 최소 5프레임 이상)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32435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사운드</a:t>
                      </a:r>
                      <a:endParaRPr lang="ko-KR" altLang="en-US" sz="1800" kern="1200" dirty="0" smtClean="0" cap="none" b="1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메인테마, 보스마다 다른BGM, 공격 및 피격, 게임오버 등등 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굴림" charset="0"/>
                <a:ea typeface="굴림" charset="0"/>
              </a:rPr>
              <a:t>예상 게임 실행 흐름</a:t>
            </a:r>
            <a:endParaRPr lang="ko-KR" altLang="en-US" sz="4400" cap="none" dirty="0" smtClean="0" b="0" strike="noStrike">
              <a:latin typeface="굴림" charset="0"/>
              <a:ea typeface="굴림" charset="0"/>
            </a:endParaRPr>
          </a:p>
        </p:txBody>
      </p:sp>
      <p:pic>
        <p:nvPicPr>
          <p:cNvPr id="3" name="내용 개체 틀 2" descr="C:/Users/LEEJAEWON/AppData/Roaming/PolarisOffice/ETemp/5172_9793416/fImage616012772041.gif"/>
          <p:cNvPicPr>
            <a:picLocks noChangeAspect="1"/>
          </p:cNvPicPr>
          <p:nvPr>
            <p:ph type="obj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280670" y="1709420"/>
            <a:ext cx="2685415" cy="1511300"/>
          </a:xfrm>
          <a:prstGeom prst="rect"/>
          <a:noFill/>
        </p:spPr>
      </p:pic>
      <p:pic>
        <p:nvPicPr>
          <p:cNvPr id="4" name="그림 3" descr="C:/Users/LEEJAEWON/AppData/Roaming/PolarisOffice/ETemp/5172_9793416/fImage16303187218467.gi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496945" y="1722120"/>
            <a:ext cx="2679700" cy="1497965"/>
          </a:xfrm>
          <a:prstGeom prst="rect"/>
          <a:noFill/>
        </p:spPr>
      </p:pic>
      <p:pic>
        <p:nvPicPr>
          <p:cNvPr id="5" name="그림 4" descr="C:/Users/LEEJAEWON/AppData/Roaming/PolarisOffice/ETemp/5172_9793416/fImage444027226334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729095" y="1714500"/>
            <a:ext cx="2659380" cy="1504315"/>
          </a:xfrm>
          <a:prstGeom prst="rect"/>
          <a:noFill/>
        </p:spPr>
      </p:pic>
      <p:pic>
        <p:nvPicPr>
          <p:cNvPr id="6" name="그림 5" descr="C:/Users/LEEJAEWON/AppData/Roaming/PolarisOffice/ETemp/5172_9793416/fImage525837236500.jpe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89890" y="4144010"/>
            <a:ext cx="2918460" cy="1616710"/>
          </a:xfrm>
          <a:prstGeom prst="rect"/>
          <a:noFill/>
        </p:spPr>
      </p:pic>
      <p:pic>
        <p:nvPicPr>
          <p:cNvPr id="7" name="그림 6" descr="C:/Users/LEEJAEWON/AppData/Roaming/PolarisOffice/ETemp/5172_9793416/fImage537927249169.jpe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153025" y="3703955"/>
            <a:ext cx="4681855" cy="2623820"/>
          </a:xfrm>
          <a:prstGeom prst="rect"/>
          <a:noFill/>
        </p:spPr>
      </p:pic>
      <p:sp>
        <p:nvSpPr>
          <p:cNvPr id="8" name="텍스트 상자 7"/>
          <p:cNvSpPr txBox="1">
            <a:spLocks/>
          </p:cNvSpPr>
          <p:nvPr/>
        </p:nvSpPr>
        <p:spPr>
          <a:xfrm rot="0">
            <a:off x="843280" y="3218815"/>
            <a:ext cx="1314450" cy="370205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(보스 조우)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9" name="텍스트 상자 8"/>
          <p:cNvSpPr txBox="1">
            <a:spLocks/>
          </p:cNvSpPr>
          <p:nvPr/>
        </p:nvSpPr>
        <p:spPr>
          <a:xfrm rot="0">
            <a:off x="4095114" y="3213735"/>
            <a:ext cx="189738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(공격패턴1 회피)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 rot="0">
            <a:off x="7352030" y="3188335"/>
            <a:ext cx="189738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(공격패턴2 회피)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11" name="텍스트 상자 10"/>
          <p:cNvSpPr txBox="1">
            <a:spLocks/>
          </p:cNvSpPr>
          <p:nvPr/>
        </p:nvSpPr>
        <p:spPr>
          <a:xfrm rot="0">
            <a:off x="1119505" y="5755640"/>
            <a:ext cx="189738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(공격패턴3 회피)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12" name="텍스트 상자 11"/>
          <p:cNvSpPr txBox="1">
            <a:spLocks/>
          </p:cNvSpPr>
          <p:nvPr/>
        </p:nvSpPr>
        <p:spPr>
          <a:xfrm rot="0">
            <a:off x="5951855" y="5116195"/>
            <a:ext cx="2580640" cy="64706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1" strike="noStrike">
                <a:solidFill>
                  <a:srgbClr val="FF0000"/>
                </a:solidFill>
                <a:latin typeface="맑은 고딕" charset="0"/>
                <a:ea typeface="맑은 고딕" charset="0"/>
              </a:rPr>
              <a:t>(빈틈 공격!)</a:t>
            </a:r>
            <a:endParaRPr lang="ko-KR" altLang="en-US" sz="3600" cap="none" dirty="0" smtClean="0" b="1" strike="noStrike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13" name="도형 12"/>
          <p:cNvCxnSpPr>
            <a:stCxn id="3" idx="3"/>
            <a:endCxn id="4" idx="1"/>
          </p:cNvCxnSpPr>
          <p:nvPr/>
        </p:nvCxnSpPr>
        <p:spPr>
          <a:xfrm rot="0">
            <a:off x="2965450" y="2464435"/>
            <a:ext cx="532130" cy="6985"/>
          </a:xfrm>
          <a:prstGeom prst="straightConnector1"/>
          <a:ln w="38100" cap="flat" cmpd="sng">
            <a:prstDash/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도형 13"/>
          <p:cNvCxnSpPr>
            <a:stCxn id="4" idx="3"/>
            <a:endCxn id="5" idx="1"/>
          </p:cNvCxnSpPr>
          <p:nvPr/>
        </p:nvCxnSpPr>
        <p:spPr>
          <a:xfrm rot="0" flipV="1">
            <a:off x="6176010" y="2466340"/>
            <a:ext cx="553720" cy="5080"/>
          </a:xfrm>
          <a:prstGeom prst="straightConnector1"/>
          <a:ln w="38100" cap="flat" cmpd="sng">
            <a:prstDash/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도형 14"/>
          <p:cNvCxnSpPr>
            <a:stCxn id="10" idx="0"/>
            <a:endCxn id="6" idx="0"/>
          </p:cNvCxnSpPr>
          <p:nvPr/>
        </p:nvCxnSpPr>
        <p:spPr>
          <a:xfrm rot="0" flipH="1">
            <a:off x="1848485" y="3188335"/>
            <a:ext cx="6183630" cy="956310"/>
          </a:xfrm>
          <a:prstGeom prst="straightConnector1"/>
          <a:ln w="38100" cap="flat" cmpd="sng">
            <a:prstDash/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도형 15"/>
          <p:cNvCxnSpPr>
            <a:stCxn id="6" idx="3"/>
            <a:endCxn id="7" idx="1"/>
          </p:cNvCxnSpPr>
          <p:nvPr/>
        </p:nvCxnSpPr>
        <p:spPr>
          <a:xfrm rot="0">
            <a:off x="3307715" y="4951730"/>
            <a:ext cx="1845945" cy="64135"/>
          </a:xfrm>
          <a:prstGeom prst="straightConnector1"/>
          <a:ln w="38100" cap="flat" cmpd="sng">
            <a:prstDash/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도형 16"/>
          <p:cNvCxnSpPr>
            <a:stCxn id="7" idx="3"/>
            <a:endCxn id="18" idx="1"/>
          </p:cNvCxnSpPr>
          <p:nvPr/>
        </p:nvCxnSpPr>
        <p:spPr>
          <a:xfrm rot="0" flipV="1">
            <a:off x="9834245" y="5006340"/>
            <a:ext cx="864870" cy="9525"/>
          </a:xfrm>
          <a:prstGeom prst="straightConnector1"/>
          <a:ln w="38100" cap="flat" cmpd="sng">
            <a:prstDash/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텍스트 상자 17"/>
          <p:cNvSpPr txBox="1">
            <a:spLocks/>
          </p:cNvSpPr>
          <p:nvPr/>
        </p:nvSpPr>
        <p:spPr>
          <a:xfrm rot="0">
            <a:off x="10698480" y="4683125"/>
            <a:ext cx="1372235" cy="64706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 strike="noStrike">
                <a:latin typeface="맑은 고딕" charset="0"/>
                <a:ea typeface="맑은 고딕" charset="0"/>
              </a:rPr>
              <a:t>(반복)</a:t>
            </a:r>
            <a:endParaRPr lang="ko-KR" altLang="en-US" sz="36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 txBox="1">
            <a:spLocks/>
          </p:cNvSpPr>
          <p:nvPr>
            <p:ph type="title"/>
          </p:nvPr>
        </p:nvSpPr>
        <p:spPr>
          <a:xfrm rot="0">
            <a:off x="610870" y="342519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tx1"/>
                </a:solidFill>
                <a:latin typeface="굴림" charset="0"/>
                <a:ea typeface="굴림" charset="0"/>
              </a:rPr>
              <a:t>개발 계획</a:t>
            </a:r>
            <a:endParaRPr lang="ko-KR" altLang="en-US" sz="4400" cap="none" dirty="0" smtClean="0" b="0" strike="noStrike">
              <a:solidFill>
                <a:schemeClr val="tx1"/>
              </a:solidFill>
              <a:latin typeface="굴림" charset="0"/>
              <a:ea typeface="굴림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굴림" charset="0"/>
              <a:ea typeface="굴림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ph type="obj" idx="1"/>
          </p:nvPr>
        </p:nvGraphicFramePr>
        <p:xfrm>
          <a:off x="609600" y="66675"/>
          <a:ext cx="10972800" cy="64770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88465"/>
                <a:gridCol w="1788160"/>
                <a:gridCol w="7496175"/>
              </a:tblGrid>
              <a:tr h="37084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주차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내용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상세 내용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64770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4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메인메뉴, </a:t>
                      </a:r>
                      <a:endParaRPr lang="ko-KR" altLang="en-US" sz="14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4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플레이어 컨트롤</a:t>
                      </a:r>
                      <a:endParaRPr lang="ko-KR" altLang="en-US" sz="14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1. 메인메뉴(게임시작, 게임종료) 버튼 클릭 및 기능구현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2. 키보드 입력에 따른 플레이어 상(점프),하(중력),좌,우 및 공격 구현 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92456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마을 구현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각 보스와 전투전 준비를 할 수 있는 마을 구현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(회복 아이템, 공격력 혹은 방어력 증가 등등의 서비스를 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  게임내 화폐로 구매 할 수 있는 시스템을 구현)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보스 디자인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1. 보스 공격패턴 디자인(공격패턴 오브젝트 및 피격범위, 속도 구현)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2. 보스의 움직임(좌표값) 구현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</a:tr>
              <a:tr h="60071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5주차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충돌처리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1. 플레이어 &lt;-&gt;보스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2. 플레이어&lt;-&gt;공격패턴 오브젝트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3. 플레이어&lt;-&gt;지면, 벽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4. 공격패턴 오브젝트&lt;-&gt;지면, 벽 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60071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6주차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</a:tr>
              <a:tr h="92456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7주차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중간정검 및 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추가 구현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1. 6주차 까지의 기능이 종합적으로 문제가 없는가?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2. 장면 이동시 문제는 없는가?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3. 플레이어, 보스 HP바 UI구현 및 기능 구현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</a:tr>
              <a:tr h="92456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8주차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오브젝트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애니메이션 및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사운드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플레이어, 보스, 공격패턴, 배경 등의 애니메이션 및 사운드 구체화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9주차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밸런스 수정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보스의 공격속도, 공격력, 플레이어의 스텟이 적절한지 검토 후 수정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10주차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마무리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5080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예상치 못한 버그가 있는지 최종 확인, 릴리즈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9F1F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bg>
      <p:bgPr>
        <a:solidFill>
          <a:schemeClr val="bg1">
            <a:lumMod val="95000"/>
            <a:lumOff val="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ctrTitle"/>
          </p:nvPr>
        </p:nvSpPr>
        <p:spPr>
          <a:xfrm rot="0">
            <a:off x="914400" y="2130425"/>
            <a:ext cx="10363835" cy="147066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bg1"/>
                </a:solidFill>
                <a:latin typeface="굴림" charset="0"/>
                <a:ea typeface="굴림" charset="0"/>
              </a:rPr>
              <a:t>감사합니다</a:t>
            </a:r>
            <a:endParaRPr lang="ko-KR" altLang="en-US" sz="4400" cap="none" dirty="0" smtClean="0" b="0" strike="noStrike">
              <a:solidFill>
                <a:schemeClr val="bg1"/>
              </a:solidFill>
              <a:latin typeface="굴림" charset="0"/>
              <a:ea typeface="굴림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828800" y="4653280"/>
            <a:ext cx="8535035" cy="136906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 lang="ko-KR" altLang="en-US" sz="3200" cap="none" dirty="0" smtClean="0" b="0" strike="noStrike">
              <a:solidFill>
                <a:schemeClr val="tx1">
                  <a:tint val="75000"/>
                </a:schemeClr>
              </a:solidFill>
              <a:latin typeface="굴림" charset="0"/>
              <a:ea typeface="굴림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theme patter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pattern" id="{F21CBC20-20EB-4F0B-89DB-E60D6F526821}" vid="{0DDB8F2A-9DD4-4DA8-9436-972CF50F0D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7</Pages>
  <Paragraphs>0</Paragraphs>
  <Words>28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이 재원</dc:creator>
  <cp:lastModifiedBy>이 재원</cp:lastModifiedBy>
</cp:coreProperties>
</file>